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de ondertitelstijl van het model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nl-NL"/>
          </a:p>
        </p:txBody>
      </p:sp>
      <p:sp>
        <p:nvSpPr>
          <p:cNvPr id="10" name="Rechthoe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hthoe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hthoe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 verbindingslijn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hte verbindingslijn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echte verbindingslijn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echte verbindingslijn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echte verbindingslijn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echte verbindingslijn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hthoe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nl-NL"/>
          </a:p>
        </p:txBody>
      </p:sp>
      <p:sp>
        <p:nvSpPr>
          <p:cNvPr id="9" name="Rechthoe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hoe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hoe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 verbindingslijn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echte verbindingslijn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echte verbindingslijn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echte verbindingslijn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echte verbindingslijn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hthoe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hte verbindingslijn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3" name="Tijdelijke aanduiding voor inhoud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hte verbindingslijn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hthoe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 verbindingslijn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ijdelijke aanduiding voor inhoud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1" name="Tijdelijke aanduiding voor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  <p:sp>
        <p:nvSpPr>
          <p:cNvPr id="23" name="Tijdelijke aanduiding voor voettekst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hthoe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 verbindingslijn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echte verbindingslijn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echte verbindingslijn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 verbindingslijn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9204A27-911E-4932-A99E-AF741FF491D8}" type="datetimeFigureOut">
              <a:rPr lang="nl-NL" smtClean="0"/>
              <a:t>5-11-2018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Rechte verbindingslijn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hthoe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 verbindingslijn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8E20F20-0BC9-4AF0-B48E-5F3E3A69D628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Quitnow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 smtClean="0"/>
              <a:t>Roshano</a:t>
            </a:r>
            <a:r>
              <a:rPr lang="nl-NL" dirty="0" smtClean="0"/>
              <a:t> , </a:t>
            </a:r>
            <a:r>
              <a:rPr lang="nl-NL" dirty="0" err="1" smtClean="0"/>
              <a:t>Aijolt</a:t>
            </a:r>
            <a:r>
              <a:rPr lang="nl-NL" dirty="0" smtClean="0"/>
              <a:t> &amp; Rob</a:t>
            </a:r>
            <a:endParaRPr lang="nl-NL" dirty="0"/>
          </a:p>
        </p:txBody>
      </p:sp>
      <p:pic>
        <p:nvPicPr>
          <p:cNvPr id="1026" name="Picture 2" descr="De bronafbeelding bekijk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8640"/>
            <a:ext cx="2606722" cy="2606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8304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Inhoud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 wat is </a:t>
            </a:r>
            <a:r>
              <a:rPr lang="nl-NL" dirty="0" err="1" smtClean="0"/>
              <a:t>quitnow</a:t>
            </a:r>
            <a:endParaRPr lang="nl-NL" dirty="0" smtClean="0"/>
          </a:p>
          <a:p>
            <a:r>
              <a:rPr lang="nl-NL" dirty="0" smtClean="0"/>
              <a:t>Hoe werkt </a:t>
            </a:r>
            <a:r>
              <a:rPr lang="nl-NL" dirty="0" err="1" smtClean="0"/>
              <a:t>quitnow</a:t>
            </a:r>
            <a:r>
              <a:rPr lang="nl-NL" dirty="0" smtClean="0"/>
              <a:t> </a:t>
            </a:r>
          </a:p>
          <a:p>
            <a:r>
              <a:rPr lang="nl-NL" dirty="0" smtClean="0"/>
              <a:t>Verdien model </a:t>
            </a:r>
            <a:r>
              <a:rPr lang="nl-NL" dirty="0" err="1" smtClean="0"/>
              <a:t>quitnow</a:t>
            </a:r>
            <a:r>
              <a:rPr lang="nl-NL" dirty="0" smtClean="0"/>
              <a:t> </a:t>
            </a:r>
          </a:p>
          <a:p>
            <a:r>
              <a:rPr lang="nl-NL" dirty="0"/>
              <a:t> </a:t>
            </a:r>
            <a:r>
              <a:rPr lang="nl-NL" dirty="0" smtClean="0"/>
              <a:t>ons eigen project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6143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is </a:t>
            </a:r>
            <a:r>
              <a:rPr lang="nl-NL" dirty="0" err="1" smtClean="0"/>
              <a:t>quitnow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Stoppen met roken</a:t>
            </a:r>
          </a:p>
          <a:p>
            <a:r>
              <a:rPr lang="nl-NL" dirty="0" smtClean="0"/>
              <a:t>App </a:t>
            </a:r>
          </a:p>
          <a:p>
            <a:endParaRPr lang="nl-NL" dirty="0"/>
          </a:p>
        </p:txBody>
      </p:sp>
      <p:pic>
        <p:nvPicPr>
          <p:cNvPr id="1026" name="Picture 2" descr="De bronafbeelding bekijk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20"/>
            <a:ext cx="2938236" cy="163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34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Hoe werkt </a:t>
            </a:r>
            <a:r>
              <a:rPr lang="nl-NL" dirty="0" err="1" smtClean="0"/>
              <a:t>quitnow</a:t>
            </a:r>
            <a:r>
              <a:rPr lang="nl-NL" dirty="0" smtClean="0"/>
              <a:t> </a:t>
            </a:r>
            <a:endParaRPr lang="nl-NL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56792"/>
            <a:ext cx="1466269" cy="140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97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Verdien model</a:t>
            </a:r>
            <a:endParaRPr lang="nl-NL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3647147" cy="2425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73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Ons eigen project </a:t>
            </a:r>
            <a:endParaRPr lang="nl-NL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969"/>
            <a:ext cx="3898776" cy="233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533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</TotalTime>
  <Words>36</Words>
  <Application>Microsoft Office PowerPoint</Application>
  <PresentationFormat>Diavoorstelling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Oriel</vt:lpstr>
      <vt:lpstr>Quitnow</vt:lpstr>
      <vt:lpstr>Inhoud </vt:lpstr>
      <vt:lpstr>Wat is quitnow</vt:lpstr>
      <vt:lpstr>Hoe werkt quitnow </vt:lpstr>
      <vt:lpstr>Verdien model</vt:lpstr>
      <vt:lpstr>Ons eigen project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Quitnow</dc:title>
  <dc:creator>Rob</dc:creator>
  <cp:lastModifiedBy>Rob</cp:lastModifiedBy>
  <cp:revision>3</cp:revision>
  <dcterms:created xsi:type="dcterms:W3CDTF">2018-11-04T16:03:35Z</dcterms:created>
  <dcterms:modified xsi:type="dcterms:W3CDTF">2018-11-05T20:11:28Z</dcterms:modified>
</cp:coreProperties>
</file>