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_102_BAD20F9B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_103_B4617BC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_104_7959E9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_105_4B921640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[Enquête over sport (1-16).xlsx]Blad5!Draaitabel18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Zit jij op een sport zo ja welke?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Blad5!$B$3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Blad5!$A$4:$A$10</c:f>
              <c:strCache>
                <c:ptCount val="7"/>
                <c:pt idx="0">
                  <c:v>Badminton </c:v>
                </c:pt>
                <c:pt idx="1">
                  <c:v>Dammen</c:v>
                </c:pt>
                <c:pt idx="2">
                  <c:v>Korfbal</c:v>
                </c:pt>
                <c:pt idx="3">
                  <c:v>Nee</c:v>
                </c:pt>
                <c:pt idx="4">
                  <c:v>Voetbal</c:v>
                </c:pt>
                <c:pt idx="5">
                  <c:v>Voetbal en korfbal</c:v>
                </c:pt>
                <c:pt idx="6">
                  <c:v>Volleybal </c:v>
                </c:pt>
              </c:strCache>
            </c:strRef>
          </c:cat>
          <c:val>
            <c:numRef>
              <c:f>Blad5!$B$4:$B$10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8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E-4ACD-AD27-39DC1AA14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5747880"/>
        <c:axId val="459831184"/>
      </c:barChart>
      <c:catAx>
        <c:axId val="395747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831184"/>
        <c:crosses val="autoZero"/>
        <c:auto val="1"/>
        <c:lblAlgn val="ctr"/>
        <c:lblOffset val="100"/>
        <c:noMultiLvlLbl val="0"/>
      </c:catAx>
      <c:valAx>
        <c:axId val="45983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47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Hoe </a:t>
            </a:r>
            <a:r>
              <a:rPr lang="en-US" err="1"/>
              <a:t>leuk</a:t>
            </a:r>
            <a:r>
              <a:rPr lang="en-US"/>
              <a:t> </a:t>
            </a:r>
            <a:r>
              <a:rPr lang="en-US" err="1"/>
              <a:t>vind</a:t>
            </a:r>
            <a:r>
              <a:rPr lang="en-US"/>
              <a:t> </a:t>
            </a:r>
            <a:r>
              <a:rPr lang="en-US" err="1"/>
              <a:t>jij</a:t>
            </a:r>
            <a:r>
              <a:rPr lang="en-US"/>
              <a:t> je sport </a:t>
            </a:r>
            <a:r>
              <a:rPr lang="en-US" err="1"/>
              <a:t>beoordeelje</a:t>
            </a:r>
            <a:r>
              <a:rPr lang="en-US" baseline="0"/>
              <a:t> sport </a:t>
            </a:r>
            <a:r>
              <a:rPr lang="en-US" baseline="0" err="1"/>
              <a:t>tussen</a:t>
            </a:r>
            <a:r>
              <a:rPr lang="en-US" baseline="0"/>
              <a:t> 1 </a:t>
            </a:r>
            <a:r>
              <a:rPr lang="en-US" baseline="0" err="1"/>
              <a:t>en</a:t>
            </a:r>
            <a:r>
              <a:rPr lang="en-US" baseline="0"/>
              <a:t> 10 </a:t>
            </a:r>
            <a:r>
              <a:rPr lang="en-US" baseline="0" err="1"/>
              <a:t>sterren</a:t>
            </a:r>
            <a:r>
              <a:rPr lang="en-US" baseline="0"/>
              <a:t>?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Sheet1!$F$2:$F$17</c:f>
              <c:numCache>
                <c:formatCode>General</c:formatCode>
                <c:ptCount val="16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8</c:v>
                </c:pt>
                <c:pt idx="6">
                  <c:v>10</c:v>
                </c:pt>
                <c:pt idx="7">
                  <c:v>10</c:v>
                </c:pt>
                <c:pt idx="8">
                  <c:v>8</c:v>
                </c:pt>
                <c:pt idx="9">
                  <c:v>10</c:v>
                </c:pt>
                <c:pt idx="10">
                  <c:v>8</c:v>
                </c:pt>
                <c:pt idx="11">
                  <c:v>7</c:v>
                </c:pt>
                <c:pt idx="12">
                  <c:v>10</c:v>
                </c:pt>
                <c:pt idx="13">
                  <c:v>10</c:v>
                </c:pt>
                <c:pt idx="14">
                  <c:v>8</c:v>
                </c:pt>
                <c:pt idx="1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2-4D9F-A272-12316B1DA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144672"/>
        <c:axId val="314361704"/>
      </c:barChart>
      <c:catAx>
        <c:axId val="3151446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61704"/>
        <c:crosses val="autoZero"/>
        <c:auto val="1"/>
        <c:lblAlgn val="ctr"/>
        <c:lblOffset val="100"/>
        <c:noMultiLvlLbl val="0"/>
      </c:catAx>
      <c:valAx>
        <c:axId val="31436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4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Hoe</a:t>
            </a:r>
            <a:r>
              <a:rPr lang="nl-NL" baseline="0"/>
              <a:t> leuk vind jij team sporten?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Sheet1!$G$2:$G$17</c:f>
              <c:numCache>
                <c:formatCode>General</c:formatCode>
                <c:ptCount val="16"/>
                <c:pt idx="0">
                  <c:v>3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8</c:v>
                </c:pt>
                <c:pt idx="5">
                  <c:v>10</c:v>
                </c:pt>
                <c:pt idx="6">
                  <c:v>8</c:v>
                </c:pt>
                <c:pt idx="7">
                  <c:v>9</c:v>
                </c:pt>
                <c:pt idx="8">
                  <c:v>8</c:v>
                </c:pt>
                <c:pt idx="9">
                  <c:v>9</c:v>
                </c:pt>
                <c:pt idx="10">
                  <c:v>7</c:v>
                </c:pt>
                <c:pt idx="11">
                  <c:v>9</c:v>
                </c:pt>
                <c:pt idx="12">
                  <c:v>10</c:v>
                </c:pt>
                <c:pt idx="13">
                  <c:v>8</c:v>
                </c:pt>
                <c:pt idx="14">
                  <c:v>7</c:v>
                </c:pt>
                <c:pt idx="1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64-4980-AE2A-A9D0DD1DA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410984"/>
        <c:axId val="314452928"/>
      </c:barChart>
      <c:catAx>
        <c:axId val="2484109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52928"/>
        <c:crosses val="autoZero"/>
        <c:auto val="1"/>
        <c:lblAlgn val="ctr"/>
        <c:lblOffset val="100"/>
        <c:noMultiLvlLbl val="0"/>
      </c:catAx>
      <c:valAx>
        <c:axId val="31445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10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Kan</a:t>
            </a:r>
            <a:r>
              <a:rPr lang="nl-NL" baseline="0"/>
              <a:t> je goed sporten/samenwerken met teamgenoten/mede sporters?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Sheet1!$H$2:$H$17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10</c:v>
                </c:pt>
                <c:pt idx="7">
                  <c:v>9</c:v>
                </c:pt>
                <c:pt idx="8">
                  <c:v>8</c:v>
                </c:pt>
                <c:pt idx="9">
                  <c:v>9</c:v>
                </c:pt>
                <c:pt idx="10">
                  <c:v>7</c:v>
                </c:pt>
                <c:pt idx="11">
                  <c:v>6</c:v>
                </c:pt>
                <c:pt idx="12">
                  <c:v>10</c:v>
                </c:pt>
                <c:pt idx="13">
                  <c:v>8</c:v>
                </c:pt>
                <c:pt idx="14">
                  <c:v>6</c:v>
                </c:pt>
                <c:pt idx="1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09-4AAA-9F3C-BC6BD7FC3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532864"/>
        <c:axId val="249533256"/>
      </c:barChart>
      <c:catAx>
        <c:axId val="2495328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33256"/>
        <c:crosses val="autoZero"/>
        <c:auto val="1"/>
        <c:lblAlgn val="ctr"/>
        <c:lblOffset val="100"/>
        <c:noMultiLvlLbl val="0"/>
      </c:catAx>
      <c:valAx>
        <c:axId val="24953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3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Wat</a:t>
            </a:r>
            <a:r>
              <a:rPr lang="nl-NL" baseline="0"/>
              <a:t> vind jij de leukste 2/3 sporten om te doen?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Kolom1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Handbal</c:v>
                </c:pt>
                <c:pt idx="1">
                  <c:v>Judo</c:v>
                </c:pt>
                <c:pt idx="2">
                  <c:v>Raxs</c:v>
                </c:pt>
                <c:pt idx="3">
                  <c:v>Tennis</c:v>
                </c:pt>
                <c:pt idx="4">
                  <c:v>Basketbal</c:v>
                </c:pt>
                <c:pt idx="5">
                  <c:v>Voetbal</c:v>
                </c:pt>
                <c:pt idx="6">
                  <c:v>Hockey</c:v>
                </c:pt>
                <c:pt idx="7">
                  <c:v>Volleybal</c:v>
                </c:pt>
                <c:pt idx="8">
                  <c:v>Zwemmen</c:v>
                </c:pt>
                <c:pt idx="9">
                  <c:v>Schaatsen</c:v>
                </c:pt>
                <c:pt idx="10">
                  <c:v>Boksen</c:v>
                </c:pt>
                <c:pt idx="11">
                  <c:v>Korfbal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  <c:pt idx="6">
                  <c:v>4</c:v>
                </c:pt>
                <c:pt idx="7">
                  <c:v>5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4-4BFA-8656-5CB959969900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Kolom2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Handbal</c:v>
                </c:pt>
                <c:pt idx="1">
                  <c:v>Judo</c:v>
                </c:pt>
                <c:pt idx="2">
                  <c:v>Raxs</c:v>
                </c:pt>
                <c:pt idx="3">
                  <c:v>Tennis</c:v>
                </c:pt>
                <c:pt idx="4">
                  <c:v>Basketbal</c:v>
                </c:pt>
                <c:pt idx="5">
                  <c:v>Voetbal</c:v>
                </c:pt>
                <c:pt idx="6">
                  <c:v>Hockey</c:v>
                </c:pt>
                <c:pt idx="7">
                  <c:v>Volleybal</c:v>
                </c:pt>
                <c:pt idx="8">
                  <c:v>Zwemmen</c:v>
                </c:pt>
                <c:pt idx="9">
                  <c:v>Schaatsen</c:v>
                </c:pt>
                <c:pt idx="10">
                  <c:v>Boksen</c:v>
                </c:pt>
                <c:pt idx="11">
                  <c:v>Korfbal</c:v>
                </c:pt>
              </c:strCache>
            </c:strRef>
          </c:cat>
          <c:val>
            <c:numRef>
              <c:f>Blad1!$C$2:$C$13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1-ECE4-4BFA-8656-5CB959969900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Kolom3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Handbal</c:v>
                </c:pt>
                <c:pt idx="1">
                  <c:v>Judo</c:v>
                </c:pt>
                <c:pt idx="2">
                  <c:v>Raxs</c:v>
                </c:pt>
                <c:pt idx="3">
                  <c:v>Tennis</c:v>
                </c:pt>
                <c:pt idx="4">
                  <c:v>Basketbal</c:v>
                </c:pt>
                <c:pt idx="5">
                  <c:v>Voetbal</c:v>
                </c:pt>
                <c:pt idx="6">
                  <c:v>Hockey</c:v>
                </c:pt>
                <c:pt idx="7">
                  <c:v>Volleybal</c:v>
                </c:pt>
                <c:pt idx="8">
                  <c:v>Zwemmen</c:v>
                </c:pt>
                <c:pt idx="9">
                  <c:v>Schaatsen</c:v>
                </c:pt>
                <c:pt idx="10">
                  <c:v>Boksen</c:v>
                </c:pt>
                <c:pt idx="11">
                  <c:v>Korfbal</c:v>
                </c:pt>
              </c:strCache>
            </c:strRef>
          </c:cat>
          <c:val>
            <c:numRef>
              <c:f>Blad1!$D$2:$D$13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2-ECE4-4BFA-8656-5CB959969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529856"/>
        <c:axId val="461532208"/>
      </c:barChart>
      <c:catAx>
        <c:axId val="46152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532208"/>
        <c:crosses val="autoZero"/>
        <c:auto val="1"/>
        <c:lblAlgn val="ctr"/>
        <c:lblOffset val="100"/>
        <c:noMultiLvlLbl val="0"/>
      </c:catAx>
      <c:valAx>
        <c:axId val="46153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52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[Enquête over sport (1-16).xlsx]Blad4!Draaitabel14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Ben je goed in je sport die je doet?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Blad4!$B$3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Blad4!$A$4:$A$6</c:f>
              <c:strCache>
                <c:ptCount val="3"/>
                <c:pt idx="0">
                  <c:v>Gemiddeld</c:v>
                </c:pt>
                <c:pt idx="1">
                  <c:v>Goed</c:v>
                </c:pt>
                <c:pt idx="2">
                  <c:v>Vet goed</c:v>
                </c:pt>
              </c:strCache>
            </c:strRef>
          </c:cat>
          <c:val>
            <c:numRef>
              <c:f>Blad4!$B$4:$B$6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83-40E8-AFEB-52F7DB6D1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077824"/>
        <c:axId val="392074688"/>
      </c:barChart>
      <c:catAx>
        <c:axId val="39207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74688"/>
        <c:crosses val="autoZero"/>
        <c:auto val="1"/>
        <c:lblAlgn val="ctr"/>
        <c:lblOffset val="100"/>
        <c:noMultiLvlLbl val="0"/>
      </c:catAx>
      <c:valAx>
        <c:axId val="3920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7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[Enquête over sport (1-16).xlsx]Blad3!Draaitabel11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Hoe oud was je toen je begon met sporten?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Blad3!$B$3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Blad3!$A$4:$A$10</c:f>
              <c:strCache>
                <c:ptCount val="7"/>
                <c:pt idx="0">
                  <c:v>1 jaar</c:v>
                </c:pt>
                <c:pt idx="1">
                  <c:v>10 jaar</c:v>
                </c:pt>
                <c:pt idx="2">
                  <c:v>4 jaar</c:v>
                </c:pt>
                <c:pt idx="3">
                  <c:v>5 jaar</c:v>
                </c:pt>
                <c:pt idx="4">
                  <c:v>6 jaar</c:v>
                </c:pt>
                <c:pt idx="5">
                  <c:v>7 jaar</c:v>
                </c:pt>
                <c:pt idx="6">
                  <c:v>9 jaar</c:v>
                </c:pt>
              </c:strCache>
            </c:strRef>
          </c:cat>
          <c:val>
            <c:numRef>
              <c:f>Blad3!$B$4:$B$10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1-44E0-87C9-E74DD0832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827264"/>
        <c:axId val="459830792"/>
      </c:barChart>
      <c:catAx>
        <c:axId val="45982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830792"/>
        <c:crosses val="autoZero"/>
        <c:auto val="1"/>
        <c:lblAlgn val="ctr"/>
        <c:lblOffset val="100"/>
        <c:noMultiLvlLbl val="0"/>
      </c:catAx>
      <c:valAx>
        <c:axId val="45983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82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[Enquête over sport (1-16).xlsx]Blad2!Draaitabel6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 Hoe vaak sport je in de week?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Blad2!$B$3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Blad2!$A$4:$A$5</c:f>
              <c:strCache>
                <c:ptCount val="2"/>
                <c:pt idx="0">
                  <c:v>4 keer per week</c:v>
                </c:pt>
                <c:pt idx="1">
                  <c:v>5 keer per week</c:v>
                </c:pt>
              </c:strCache>
            </c:strRef>
          </c:cat>
          <c:val>
            <c:numRef>
              <c:f>Blad2!$B$4:$B$5</c:f>
              <c:numCache>
                <c:formatCode>General</c:formatCode>
                <c:ptCount val="2"/>
                <c:pt idx="0">
                  <c:v>5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43-4472-82CD-C44BD3B71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749056"/>
        <c:axId val="395751800"/>
      </c:barChart>
      <c:catAx>
        <c:axId val="39574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51800"/>
        <c:crosses val="autoZero"/>
        <c:auto val="1"/>
        <c:lblAlgn val="ctr"/>
        <c:lblOffset val="100"/>
        <c:noMultiLvlLbl val="0"/>
      </c:catAx>
      <c:valAx>
        <c:axId val="39575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4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[Enquête over sport (1-16).xlsx]Blad1!Draaitabel3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Game jij?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Blad1!$B$3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Blad1!$A$4:$A$5</c:f>
              <c:strCache>
                <c:ptCount val="2"/>
                <c:pt idx="0">
                  <c:v>Ja</c:v>
                </c:pt>
                <c:pt idx="1">
                  <c:v>Nee</c:v>
                </c:pt>
              </c:strCache>
            </c:strRef>
          </c:cat>
          <c:val>
            <c:numRef>
              <c:f>Blad1!$B$4:$B$5</c:f>
              <c:numCache>
                <c:formatCode>General</c:formatCode>
                <c:ptCount val="2"/>
                <c:pt idx="0">
                  <c:v>12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4-4367-AFBB-25BD782F1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689960"/>
        <c:axId val="396695056"/>
      </c:barChart>
      <c:catAx>
        <c:axId val="39668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95056"/>
        <c:crosses val="autoZero"/>
        <c:auto val="1"/>
        <c:lblAlgn val="ctr"/>
        <c:lblOffset val="100"/>
        <c:noMultiLvlLbl val="0"/>
      </c:catAx>
      <c:valAx>
        <c:axId val="39669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89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[Enquête over sport (1-16).xlsx]Blad6!Draaitabel23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Welke games speel je als je aan het gamen bent?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Blad6!$B$3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Blad6!$A$4:$A$13</c:f>
              <c:strCache>
                <c:ptCount val="10"/>
                <c:pt idx="0">
                  <c:v>Call of duty blackcops</c:v>
                </c:pt>
                <c:pt idx="1">
                  <c:v>Fifa </c:v>
                </c:pt>
                <c:pt idx="2">
                  <c:v>Fifa 19</c:v>
                </c:pt>
                <c:pt idx="3">
                  <c:v>Fifa 19 </c:v>
                </c:pt>
                <c:pt idx="4">
                  <c:v>Fortnite</c:v>
                </c:pt>
                <c:pt idx="5">
                  <c:v>Fortnite </c:v>
                </c:pt>
                <c:pt idx="6">
                  <c:v>Gta san andreas</c:v>
                </c:pt>
                <c:pt idx="7">
                  <c:v>NBA2k19</c:v>
                </c:pt>
                <c:pt idx="8">
                  <c:v>Niks</c:v>
                </c:pt>
                <c:pt idx="9">
                  <c:v>WWE 2008</c:v>
                </c:pt>
              </c:strCache>
            </c:strRef>
          </c:cat>
          <c:val>
            <c:numRef>
              <c:f>Blad6!$B$4:$B$13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E9-4C36-8414-5C2E7AA1D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5748664"/>
        <c:axId val="395754544"/>
      </c:barChart>
      <c:catAx>
        <c:axId val="395748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54544"/>
        <c:crosses val="autoZero"/>
        <c:auto val="1"/>
        <c:lblAlgn val="ctr"/>
        <c:lblOffset val="100"/>
        <c:noMultiLvlLbl val="0"/>
      </c:catAx>
      <c:valAx>
        <c:axId val="395754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48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279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62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651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985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873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1413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74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270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4484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958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9233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5116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704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497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5444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319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DE9877E-24C6-4521-910A-7956788B0D62}" type="datetimeFigureOut">
              <a:rPr lang="nl-NL" smtClean="0"/>
              <a:t>12-2-2019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0CDAD-6C06-4AE0-8F4C-93EE96C10B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7853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Enquête sport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/>
              <a:t>Van </a:t>
            </a:r>
            <a:r>
              <a:rPr lang="nl-NL" err="1"/>
              <a:t>Aijolt</a:t>
            </a:r>
            <a:r>
              <a:rPr lang="nl-NL"/>
              <a:t> Douma</a:t>
            </a:r>
          </a:p>
        </p:txBody>
      </p:sp>
    </p:spTree>
    <p:extLst>
      <p:ext uri="{BB962C8B-B14F-4D97-AF65-F5344CB8AC3E}">
        <p14:creationId xmlns:p14="http://schemas.microsoft.com/office/powerpoint/2010/main" val="392530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1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35905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32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2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605566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432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3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729942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628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4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3007245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245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5</a:t>
            </a:r>
          </a:p>
        </p:txBody>
      </p:sp>
      <p:graphicFrame>
        <p:nvGraphicFramePr>
          <p:cNvPr id="24" name="Tijdelijke aanduiding voor inhoud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822965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786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6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499056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698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7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959740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0320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8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83434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2877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9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346367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9547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Vraag 10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49344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7557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D54469D80E5C4F84359B17C31FA57E" ma:contentTypeVersion="3" ma:contentTypeDescription="Een nieuw document maken." ma:contentTypeScope="" ma:versionID="87b5ce3b3888e7d392c17aaef78335a6">
  <xsd:schema xmlns:xsd="http://www.w3.org/2001/XMLSchema" xmlns:xs="http://www.w3.org/2001/XMLSchema" xmlns:p="http://schemas.microsoft.com/office/2006/metadata/properties" xmlns:ns2="1d8b0132-a527-4507-908e-e9cb6cecc990" targetNamespace="http://schemas.microsoft.com/office/2006/metadata/properties" ma:root="true" ma:fieldsID="1327fd643bf3409e9ff48339098dc13f" ns2:_="">
    <xsd:import namespace="1d8b0132-a527-4507-908e-e9cb6cecc990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b0132-a527-4507-908e-e9cb6cecc990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1d8b0132-a527-4507-908e-e9cb6cecc990">c360e012-00c2-4c18-83d9-e7765365f228</ReferenceId>
  </documentManagement>
</p:properties>
</file>

<file path=customXml/itemProps1.xml><?xml version="1.0" encoding="utf-8"?>
<ds:datastoreItem xmlns:ds="http://schemas.openxmlformats.org/officeDocument/2006/customXml" ds:itemID="{161EE14F-70D1-484F-8277-B56CF18F0C76}">
  <ds:schemaRefs>
    <ds:schemaRef ds:uri="1d8b0132-a527-4507-908e-e9cb6cecc9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06D775-595B-42A1-BE1A-7BB7F4B085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DD0E37-83AD-4AE3-AD0F-217B805026C4}">
  <ds:schemaRefs>
    <ds:schemaRef ds:uri="1d8b0132-a527-4507-908e-e9cb6cecc99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Ion</vt:lpstr>
      <vt:lpstr>Enquête sport</vt:lpstr>
      <vt:lpstr>Vraag 1</vt:lpstr>
      <vt:lpstr>Vraag 2</vt:lpstr>
      <vt:lpstr>Vraag 3</vt:lpstr>
      <vt:lpstr>Vraag 4</vt:lpstr>
      <vt:lpstr>Vraag 5</vt:lpstr>
      <vt:lpstr>Vraag 6</vt:lpstr>
      <vt:lpstr>Vraag 7</vt:lpstr>
      <vt:lpstr>Vraag 8</vt:lpstr>
      <vt:lpstr>Vraag 9</vt:lpstr>
      <vt:lpstr>Vraag 10</vt:lpstr>
    </vt:vector>
  </TitlesOfParts>
  <Company>Alfa-college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Enquête sport</dc:title>
  <dc:creator>Douma, Aijolt</dc:creator>
  <cp:revision>1</cp:revision>
  <dcterms:created xsi:type="dcterms:W3CDTF">2019-01-31T11:43:45Z</dcterms:created>
  <dcterms:modified xsi:type="dcterms:W3CDTF">2019-02-12T14:18:45Z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0x01010077D54469D80E5C4F84359B17C31FA57E</vt:lpwstr>
  </property>
</Properties>
</file>